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O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B1893-A09D-7087-2C49-F50ECB04DC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548FBB-841E-DA8B-DBFF-B0FEDDAA24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74946-5D30-966C-1FC1-B8099D9C5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C163B-7DF4-2084-4CAD-CF2BC7F77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96B6E-96EE-BCE5-AE00-1B6F4CD5F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806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E0592-FB94-1216-AA9C-A768374D3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81542B-5B55-0DC2-B72E-B440D5F0F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58C48-20A5-C7C6-67D8-8B6511FC8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60F1F-DAD5-A712-5F03-ABE0E63FD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397DA-F380-96E5-7B6B-6B757E13D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908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3F8750-DF20-79E6-55FB-31B39DF7B5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863B5-0284-484C-206B-CDF4A552DB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4577E-7224-7E87-F389-27A41FD10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FB169-E752-DD96-00D4-1D5E16458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82147-3A7F-5001-9A16-83CB5FA63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846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F8559-B6B6-3FAA-6249-47BFA65A9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8958C-8A06-0E6D-A7BB-8A200CF706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11EDF-6978-F6FD-FF56-184A7C8CC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031F7-F713-E800-D344-729489977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6AEA8-B0C9-BCE9-EC57-BA9CAC4B8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3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94133-38F2-F17F-9A1A-ED241468C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F1983-1E62-5625-8003-49F9EC81C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D959D-156F-3526-5A52-6B14DD281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38C79-489F-307E-D8CE-B2D0C64AD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97187-61A5-0D7D-12A4-8EED2535E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35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F0D0D-C4F2-1D5E-37B2-33D10E02C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A35E1-EFB6-7E62-42DF-21EB34225F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C1B69-7863-D943-B31C-8F495B955A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BFE463-258F-9323-4F61-382D1747F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105BC-EE55-8A84-19B1-4EAA93596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2396D-EF02-41E6-19B1-B052B2E65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1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08AA4-ADB1-68A8-071D-7F759BFA0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400CC-8554-3D21-43F2-796B60330D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07265-4F67-F138-900D-3CC2992484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B5D42C-CEC4-CC3B-157A-DDDAD68DE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CD1E87-A492-D34C-E56C-CCD5F891F5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709DD1-49DA-8A1A-E1B8-B1CB7E9F2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75AA8B-4A96-DBF9-6142-8D41EDB51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78B3D1-A894-4D6D-B622-77CF29D1C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322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A6F16-38AB-FAFD-F0A4-C1926C757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D1F148-C7E7-64FF-841E-1E6F00626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0890A-C882-CD19-964A-1BB394D80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E1E45D-B9ED-32C9-DAC1-8AD181BCF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676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9612ED-883E-B947-E4BA-2E8964766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16860A-1403-561A-0B16-219CDD503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305A4C-7200-6E3B-50B5-36057E20D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271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8084C-D488-AC16-0A10-CB6C732C0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60A13-2E7D-097E-9869-B97F1B3C0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FBEF43-66E9-706B-6C16-25D9278B1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33ECD-B290-B05A-A394-86E9807C6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0B12D-3DE9-BBCB-CE79-A91D76B9F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506F9D-4714-A851-8FD6-58DFD982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57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641B7-212C-8059-F776-DF9D3AEF3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C592E3-B617-D42A-2201-8FDC060DBF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83C99E-EB8A-C402-A34E-B1CE6C3060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24BBEA-0D06-1B67-EBB0-9329F5C85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A81B41-23C5-7BA4-3572-1608A71E5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ADBAE1-7553-4CCC-045A-A9B6E70E5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715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0A728F-C81D-0534-3F39-BE8090FAE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33EE3-6921-8BE7-612E-2EA694ADD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45534-DD38-EE8C-4F19-862AEF6AB2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3F9C14-9F8E-450D-84B3-415A77B96F9F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01A9F-79D0-8817-BE91-E4BF22557B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39FB8-65EA-72D6-2F79-C06F40B60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F16EAC-BA88-44F0-BA01-B68217C1DC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547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9A6EDC-D40E-36E0-71CD-BAC1000D8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ROS2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C46549-A6FB-701A-5E07-DAAB2217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83921" cy="4351338"/>
          </a:xfrm>
        </p:spPr>
        <p:txBody>
          <a:bodyPr/>
          <a:lstStyle/>
          <a:p>
            <a:r>
              <a:rPr lang="en-US" dirty="0"/>
              <a:t>Nodes(Functions or Programs) and Topics (Global Variables)</a:t>
            </a:r>
          </a:p>
          <a:p>
            <a:r>
              <a:rPr lang="en-US" dirty="0"/>
              <a:t>Publisher – Writes to a topic, Subscriber – reads from a topic</a:t>
            </a:r>
          </a:p>
          <a:p>
            <a:endParaRPr lang="en-US" dirty="0"/>
          </a:p>
          <a:p>
            <a:r>
              <a:rPr lang="en-US" dirty="0"/>
              <a:t>Useful Topics</a:t>
            </a:r>
          </a:p>
          <a:p>
            <a:pPr lvl="1"/>
            <a:r>
              <a:rPr lang="en-US" dirty="0"/>
              <a:t>/</a:t>
            </a:r>
            <a:r>
              <a:rPr lang="en-US" dirty="0" err="1"/>
              <a:t>fmu</a:t>
            </a:r>
            <a:r>
              <a:rPr lang="en-US" dirty="0"/>
              <a:t>/out/</a:t>
            </a:r>
            <a:r>
              <a:rPr lang="en-US" dirty="0" err="1"/>
              <a:t>vehicle_local_position</a:t>
            </a:r>
            <a:endParaRPr lang="en-US" dirty="0"/>
          </a:p>
          <a:p>
            <a:pPr lvl="1"/>
            <a:r>
              <a:rPr lang="en-US" dirty="0"/>
              <a:t>/</a:t>
            </a:r>
            <a:r>
              <a:rPr lang="en-US" dirty="0" err="1"/>
              <a:t>fmu</a:t>
            </a:r>
            <a:r>
              <a:rPr lang="en-US" dirty="0"/>
              <a:t>/in/</a:t>
            </a:r>
            <a:r>
              <a:rPr lang="en-US" dirty="0" err="1"/>
              <a:t>trajectory_setpoint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83DCEB-1436-3E8E-6B15-071AF0359999}"/>
              </a:ext>
            </a:extLst>
          </p:cNvPr>
          <p:cNvSpPr txBox="1"/>
          <p:nvPr/>
        </p:nvSpPr>
        <p:spPr>
          <a:xfrm>
            <a:off x="6337509" y="368121"/>
            <a:ext cx="5346798" cy="655564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  <a:latin typeface="Consolas" panose="020B0609020204030204" pitchFamily="49" charset="0"/>
              </a:rPr>
              <a:t>&gt;&gt;ros2 topic list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/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fmu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/in/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actuator_motors</a:t>
            </a:r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/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fmu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/in/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actuator_servos</a:t>
            </a:r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/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fmu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/in/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arming_check_reply</a:t>
            </a:r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/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fmu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/in/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aux_global_position</a:t>
            </a:r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…</a:t>
            </a:r>
          </a:p>
          <a:p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nsolas" panose="020B0609020204030204" pitchFamily="49" charset="0"/>
              </a:rPr>
              <a:t>&gt;&gt;ros2 topic info /</a:t>
            </a:r>
            <a:r>
              <a:rPr lang="en-US" sz="1200" dirty="0" err="1">
                <a:solidFill>
                  <a:srgbClr val="FFFF00"/>
                </a:solidFill>
                <a:latin typeface="Consolas" panose="020B0609020204030204" pitchFamily="49" charset="0"/>
              </a:rPr>
              <a:t>fmu</a:t>
            </a:r>
            <a:r>
              <a:rPr lang="en-US" sz="1200" dirty="0">
                <a:solidFill>
                  <a:srgbClr val="FFFF00"/>
                </a:solidFill>
                <a:latin typeface="Consolas" panose="020B0609020204030204" pitchFamily="49" charset="0"/>
              </a:rPr>
              <a:t>/in/</a:t>
            </a:r>
            <a:r>
              <a:rPr lang="en-US" sz="1200" dirty="0" err="1">
                <a:solidFill>
                  <a:srgbClr val="FFFF00"/>
                </a:solidFill>
                <a:latin typeface="Consolas" panose="020B0609020204030204" pitchFamily="49" charset="0"/>
              </a:rPr>
              <a:t>trajectory_setpoint</a:t>
            </a:r>
            <a:endParaRPr lang="en-US" sz="1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Type: px4_msgs/msg/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TrajectorySetpoint</a:t>
            </a:r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Publisher count: 0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Subscription count: 1</a:t>
            </a:r>
          </a:p>
          <a:p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nsolas" panose="020B0609020204030204" pitchFamily="49" charset="0"/>
              </a:rPr>
              <a:t>&gt;&gt;ros2 interface show px4_msgs/msg/</a:t>
            </a:r>
            <a:r>
              <a:rPr lang="en-US" sz="1200" dirty="0" err="1">
                <a:solidFill>
                  <a:srgbClr val="FFFF00"/>
                </a:solidFill>
                <a:latin typeface="Consolas" panose="020B0609020204030204" pitchFamily="49" charset="0"/>
              </a:rPr>
              <a:t>TrajectorySetpoint</a:t>
            </a:r>
            <a:endParaRPr lang="en-US" sz="1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# Trajectory setpoint in NED frame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# Input to PID position controller.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# Needs to be kinematically consistent and feasible for smooth flight.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# setting a value to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NaN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means the state should not be controlled</a:t>
            </a:r>
          </a:p>
          <a:p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uint64 timestamp # time since system start (microseconds)</a:t>
            </a:r>
          </a:p>
          <a:p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# NED local world frame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float32[3] position # in meters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float32[3] velocity # in meters/second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float32[3] acceleration # in meters/second^2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float32[3] jerk # in meters/second^3 (for logging only)</a:t>
            </a:r>
          </a:p>
          <a:p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float32 yaw #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euler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angle of desired attitude in radians -PI..+PI</a:t>
            </a:r>
          </a:p>
          <a:p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float32 </a:t>
            </a:r>
            <a:r>
              <a:rPr lang="en-US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yawspeed</a:t>
            </a:r>
            <a:r>
              <a:rPr lang="en-US" sz="1200" dirty="0">
                <a:solidFill>
                  <a:schemeClr val="bg1"/>
                </a:solidFill>
                <a:latin typeface="Consolas" panose="020B0609020204030204" pitchFamily="49" charset="0"/>
              </a:rPr>
              <a:t> # angular velocity around NED frame z-axis in radians/second</a:t>
            </a:r>
          </a:p>
          <a:p>
            <a:endParaRPr lang="en-US" sz="12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nsolas" panose="020B0609020204030204" pitchFamily="49" charset="0"/>
              </a:rPr>
              <a:t>&gt;&gt;ros2 topic echo /</a:t>
            </a:r>
            <a:r>
              <a:rPr lang="en-US" sz="1200" dirty="0" err="1">
                <a:solidFill>
                  <a:srgbClr val="FFFF00"/>
                </a:solidFill>
                <a:latin typeface="Consolas" panose="020B0609020204030204" pitchFamily="49" charset="0"/>
              </a:rPr>
              <a:t>fmu</a:t>
            </a:r>
            <a:r>
              <a:rPr lang="en-US" sz="1200" dirty="0">
                <a:solidFill>
                  <a:srgbClr val="FFFF00"/>
                </a:solidFill>
                <a:latin typeface="Consolas" panose="020B0609020204030204" pitchFamily="49" charset="0"/>
              </a:rPr>
              <a:t>/out/</a:t>
            </a:r>
            <a:r>
              <a:rPr lang="en-US" sz="1200" dirty="0" err="1">
                <a:solidFill>
                  <a:srgbClr val="FFFF00"/>
                </a:solidFill>
                <a:latin typeface="Consolas" panose="020B0609020204030204" pitchFamily="49" charset="0"/>
              </a:rPr>
              <a:t>vehicle_local_position</a:t>
            </a:r>
            <a:endParaRPr lang="en-US" sz="12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009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82884-07B4-68AA-6EC0-E95EBF575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Architecture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61BE9-71E8-50BE-3BDB-463E0FAC2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4A2751-B43D-0B32-A816-28BAE1E52D6B}"/>
              </a:ext>
            </a:extLst>
          </p:cNvPr>
          <p:cNvSpPr/>
          <p:nvPr/>
        </p:nvSpPr>
        <p:spPr>
          <a:xfrm>
            <a:off x="4727468" y="1895561"/>
            <a:ext cx="2571367" cy="87757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ROS2/PX4/Quadrotor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E16D60-5E15-84AF-DFE8-007B8B462121}"/>
              </a:ext>
            </a:extLst>
          </p:cNvPr>
          <p:cNvSpPr/>
          <p:nvPr/>
        </p:nvSpPr>
        <p:spPr>
          <a:xfrm>
            <a:off x="1875117" y="4671525"/>
            <a:ext cx="1945401" cy="75484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Safety Layer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81EFCA-5B6D-C42B-7C7E-A0239672F726}"/>
              </a:ext>
            </a:extLst>
          </p:cNvPr>
          <p:cNvSpPr/>
          <p:nvPr/>
        </p:nvSpPr>
        <p:spPr>
          <a:xfrm>
            <a:off x="8027084" y="4710823"/>
            <a:ext cx="1945401" cy="75484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Controller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(Your Code)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AD6110C-8E1C-8CAA-1E87-76B74C272C23}"/>
              </a:ext>
            </a:extLst>
          </p:cNvPr>
          <p:cNvSpPr/>
          <p:nvPr/>
        </p:nvSpPr>
        <p:spPr>
          <a:xfrm>
            <a:off x="2454765" y="3491904"/>
            <a:ext cx="2491587" cy="625965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/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fmu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/in/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trajectory_setpoint</a:t>
            </a:r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277EAE3-2E3E-645E-AAAD-254F432DED12}"/>
              </a:ext>
            </a:extLst>
          </p:cNvPr>
          <p:cNvSpPr/>
          <p:nvPr/>
        </p:nvSpPr>
        <p:spPr>
          <a:xfrm>
            <a:off x="6689235" y="3428999"/>
            <a:ext cx="2491587" cy="625965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/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fmu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/out/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vehicle_local_position</a:t>
            </a:r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29801F9-DCF0-F93E-3ADA-9B82FC1F7ACB}"/>
              </a:ext>
            </a:extLst>
          </p:cNvPr>
          <p:cNvSpPr/>
          <p:nvPr/>
        </p:nvSpPr>
        <p:spPr>
          <a:xfrm>
            <a:off x="4585458" y="4765981"/>
            <a:ext cx="2491587" cy="625965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/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safe_topic</a:t>
            </a:r>
            <a:endParaRPr lang="en-US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8C78A1-E1B5-00F3-8414-8CF23A4C7D68}"/>
              </a:ext>
            </a:extLst>
          </p:cNvPr>
          <p:cNvCxnSpPr/>
          <p:nvPr/>
        </p:nvCxnSpPr>
        <p:spPr>
          <a:xfrm flipV="1">
            <a:off x="4173101" y="2859802"/>
            <a:ext cx="1104644" cy="526240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05422C-794C-C943-859C-836744D00309}"/>
              </a:ext>
            </a:extLst>
          </p:cNvPr>
          <p:cNvCxnSpPr>
            <a:cxnSpLocks/>
          </p:cNvCxnSpPr>
          <p:nvPr/>
        </p:nvCxnSpPr>
        <p:spPr>
          <a:xfrm flipV="1">
            <a:off x="3209911" y="4130275"/>
            <a:ext cx="374046" cy="496028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03809E8-4518-F1DD-7F57-3177EF59CA81}"/>
              </a:ext>
            </a:extLst>
          </p:cNvPr>
          <p:cNvCxnSpPr>
            <a:cxnSpLocks/>
          </p:cNvCxnSpPr>
          <p:nvPr/>
        </p:nvCxnSpPr>
        <p:spPr>
          <a:xfrm flipH="1">
            <a:off x="3853982" y="5072193"/>
            <a:ext cx="687080" cy="2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65F3AD6-50B9-C440-69B9-55C047F9168B}"/>
              </a:ext>
            </a:extLst>
          </p:cNvPr>
          <p:cNvCxnSpPr>
            <a:cxnSpLocks/>
          </p:cNvCxnSpPr>
          <p:nvPr/>
        </p:nvCxnSpPr>
        <p:spPr>
          <a:xfrm>
            <a:off x="8389160" y="4097921"/>
            <a:ext cx="435721" cy="588635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3A17FB7-37B4-184E-7BFE-87E4F3E77D7C}"/>
              </a:ext>
            </a:extLst>
          </p:cNvPr>
          <p:cNvCxnSpPr>
            <a:cxnSpLocks/>
          </p:cNvCxnSpPr>
          <p:nvPr/>
        </p:nvCxnSpPr>
        <p:spPr>
          <a:xfrm>
            <a:off x="6384435" y="2822820"/>
            <a:ext cx="940993" cy="563222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177CA76-20AC-911D-6C9A-05D1553CFE6C}"/>
              </a:ext>
            </a:extLst>
          </p:cNvPr>
          <p:cNvCxnSpPr>
            <a:cxnSpLocks/>
          </p:cNvCxnSpPr>
          <p:nvPr/>
        </p:nvCxnSpPr>
        <p:spPr>
          <a:xfrm flipH="1">
            <a:off x="3483498" y="3803510"/>
            <a:ext cx="3168022" cy="733078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05583E0-A8D2-E7B6-0C22-DA34C405AB73}"/>
              </a:ext>
            </a:extLst>
          </p:cNvPr>
          <p:cNvCxnSpPr>
            <a:cxnSpLocks/>
            <a:stCxn id="6" idx="1"/>
            <a:endCxn id="11" idx="6"/>
          </p:cNvCxnSpPr>
          <p:nvPr/>
        </p:nvCxnSpPr>
        <p:spPr>
          <a:xfrm flipH="1" flipV="1">
            <a:off x="7077045" y="5078964"/>
            <a:ext cx="950039" cy="9280"/>
          </a:xfrm>
          <a:prstGeom prst="straightConnector1">
            <a:avLst/>
          </a:prstGeom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9855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30BAB-6C1B-B355-F126-39524C433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visualizer</a:t>
            </a:r>
          </a:p>
        </p:txBody>
      </p:sp>
      <p:pic>
        <p:nvPicPr>
          <p:cNvPr id="4" name="IMG_5641">
            <a:hlinkClick r:id="" action="ppaction://media"/>
            <a:extLst>
              <a:ext uri="{FF2B5EF4-FFF2-40B4-BE49-F238E27FC236}">
                <a16:creationId xmlns:a16="http://schemas.microsoft.com/office/drawing/2014/main" id="{EC10C2B9-E96B-E4EA-5EB2-5917FBDB070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61784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AF720-BCE2-28E4-EDAD-2233D134B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MPC based guidance with trajectory avoidance</a:t>
            </a:r>
          </a:p>
        </p:txBody>
      </p:sp>
      <p:pic>
        <p:nvPicPr>
          <p:cNvPr id="4" name="scvx_v50cms">
            <a:hlinkClick r:id="" action="ppaction://media"/>
            <a:extLst>
              <a:ext uri="{FF2B5EF4-FFF2-40B4-BE49-F238E27FC236}">
                <a16:creationId xmlns:a16="http://schemas.microsoft.com/office/drawing/2014/main" id="{5D5CE3B7-09E9-C4FB-2297-7B80AF265C9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2025" y="1818645"/>
            <a:ext cx="8435975" cy="4351338"/>
          </a:xfrm>
        </p:spPr>
      </p:pic>
    </p:spTree>
    <p:extLst>
      <p:ext uri="{BB962C8B-B14F-4D97-AF65-F5344CB8AC3E}">
        <p14:creationId xmlns:p14="http://schemas.microsoft.com/office/powerpoint/2010/main" val="3776425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304</Words>
  <Application>Microsoft Office PowerPoint</Application>
  <PresentationFormat>Widescreen</PresentationFormat>
  <Paragraphs>47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Consolas</vt:lpstr>
      <vt:lpstr>Office Theme</vt:lpstr>
      <vt:lpstr>About ROS2</vt:lpstr>
      <vt:lpstr>Architecture</vt:lpstr>
      <vt:lpstr>State visualizer</vt:lpstr>
      <vt:lpstr>MPC based guidance with trajectory avoidance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Ayaz Ahmed</dc:creator>
  <cp:lastModifiedBy>Ayaz Ahmed</cp:lastModifiedBy>
  <cp:revision>6</cp:revision>
  <dcterms:created xsi:type="dcterms:W3CDTF">2024-09-17T18:56:17Z</dcterms:created>
  <dcterms:modified xsi:type="dcterms:W3CDTF">2024-10-21T04:57:26Z</dcterms:modified>
</cp:coreProperties>
</file>

<file path=docProps/thumbnail.jpeg>
</file>